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sldIdLst>
    <p:sldId id="256" r:id="rId2"/>
    <p:sldId id="315" r:id="rId3"/>
    <p:sldId id="314" r:id="rId4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0DD"/>
    <a:srgbClr val="00365D"/>
    <a:srgbClr val="04859B"/>
    <a:srgbClr val="FFCE34"/>
    <a:srgbClr val="00468B"/>
    <a:srgbClr val="59B6E6"/>
    <a:srgbClr val="18335D"/>
    <a:srgbClr val="18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29" d="100"/>
          <a:sy n="129" d="100"/>
        </p:scale>
        <p:origin x="144" y="23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500320-610A-0346-9007-D1B780B2D2FD}" type="datetimeFigureOut">
              <a:rPr lang="en-US" smtClean="0"/>
              <a:t>7/20/2018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1ED89B-7CC0-534E-8DAA-B6C3890992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8721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1ED89B-7CC0-534E-8DAA-B6C38909920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65181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1ED89B-7CC0-534E-8DAA-B6C38909920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2710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FF49B-F007-BC49-BE96-14F64E260602}" type="datetimeFigureOut">
              <a:rPr lang="en-US" smtClean="0"/>
              <a:t>7/20/2018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7DD12-8322-5A41-8DE3-BBD29E6616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75585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FF49B-F007-BC49-BE96-14F64E260602}" type="datetimeFigureOut">
              <a:rPr lang="en-US" smtClean="0"/>
              <a:t>7/20/2018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7DD12-8322-5A41-8DE3-BBD29E6616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289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FF49B-F007-BC49-BE96-14F64E260602}" type="datetimeFigureOut">
              <a:rPr lang="en-US" smtClean="0"/>
              <a:t>7/20/2018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7DD12-8322-5A41-8DE3-BBD29E6616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0334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FF49B-F007-BC49-BE96-14F64E260602}" type="datetimeFigureOut">
              <a:rPr lang="en-US" smtClean="0"/>
              <a:t>7/20/2018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7DD12-8322-5A41-8DE3-BBD29E6616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6696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FF49B-F007-BC49-BE96-14F64E260602}" type="datetimeFigureOut">
              <a:rPr lang="en-US" smtClean="0"/>
              <a:t>7/20/2018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7DD12-8322-5A41-8DE3-BBD29E6616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7713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FF49B-F007-BC49-BE96-14F64E260602}" type="datetimeFigureOut">
              <a:rPr lang="en-US" smtClean="0"/>
              <a:t>7/20/2018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7DD12-8322-5A41-8DE3-BBD29E6616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6424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FF49B-F007-BC49-BE96-14F64E260602}" type="datetimeFigureOut">
              <a:rPr lang="en-US" smtClean="0"/>
              <a:t>7/20/2018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7DD12-8322-5A41-8DE3-BBD29E6616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506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FF49B-F007-BC49-BE96-14F64E260602}" type="datetimeFigureOut">
              <a:rPr lang="en-US" smtClean="0"/>
              <a:t>7/20/2018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7DD12-8322-5A41-8DE3-BBD29E6616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07975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FF49B-F007-BC49-BE96-14F64E260602}" type="datetimeFigureOut">
              <a:rPr lang="en-US" smtClean="0"/>
              <a:t>7/20/2018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7DD12-8322-5A41-8DE3-BBD29E6616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2897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FF49B-F007-BC49-BE96-14F64E260602}" type="datetimeFigureOut">
              <a:rPr lang="en-US" smtClean="0"/>
              <a:t>7/20/2018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7DD12-8322-5A41-8DE3-BBD29E6616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5696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FF49B-F007-BC49-BE96-14F64E260602}" type="datetimeFigureOut">
              <a:rPr lang="en-US" smtClean="0"/>
              <a:t>7/20/2018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7DD12-8322-5A41-8DE3-BBD29E6616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358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5FF49B-F007-BC49-BE96-14F64E260602}" type="datetimeFigureOut">
              <a:rPr lang="en-US" smtClean="0"/>
              <a:t>7/20/2018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A7DD12-8322-5A41-8DE3-BBD29E6616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1107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"/>
            <a:ext cx="9144000" cy="3550394"/>
          </a:xfrm>
          <a:prstGeom prst="rect">
            <a:avLst/>
          </a:prstGeom>
          <a:solidFill>
            <a:srgbClr val="00A0D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>
            <a:spLocks/>
          </p:cNvSpPr>
          <p:nvPr/>
        </p:nvSpPr>
        <p:spPr>
          <a:xfrm>
            <a:off x="4336035" y="4091235"/>
            <a:ext cx="4483241" cy="800219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r"/>
            <a:endParaRPr lang="en-US" sz="2800" b="1" dirty="0">
              <a:solidFill>
                <a:srgbClr val="59B6E6"/>
              </a:solidFill>
              <a:latin typeface="Century Gothic" panose="020B0502020202020204" pitchFamily="34" charset="0"/>
              <a:cs typeface="Hind" panose="02000000000000000000" pitchFamily="2" charset="0"/>
            </a:endParaRPr>
          </a:p>
          <a:p>
            <a:pPr algn="r"/>
            <a:r>
              <a:rPr lang="en-US" b="1" dirty="0" smtClean="0">
                <a:solidFill>
                  <a:srgbClr val="00A0DD"/>
                </a:solidFill>
                <a:latin typeface="Century Gothic" panose="020B0502020202020204" pitchFamily="34" charset="0"/>
                <a:cs typeface="Hind" panose="02000000000000000000" pitchFamily="2" charset="0"/>
              </a:rPr>
              <a:t>Name of Event/Conference</a:t>
            </a:r>
            <a:endParaRPr lang="en-US" b="1" dirty="0">
              <a:solidFill>
                <a:srgbClr val="00A0DD"/>
              </a:solidFill>
              <a:latin typeface="Century Gothic" panose="020B0502020202020204" pitchFamily="34" charset="0"/>
              <a:cs typeface="Hind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601875" y="2608024"/>
            <a:ext cx="22878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Name of presenter</a:t>
            </a:r>
          </a:p>
          <a:p>
            <a:r>
              <a:rPr lang="en-US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Campus</a:t>
            </a:r>
            <a:endParaRPr lang="en-US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777" y="4016223"/>
            <a:ext cx="3954466" cy="776211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83777" y="814110"/>
            <a:ext cx="853549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Main title of your project</a:t>
            </a:r>
          </a:p>
          <a:p>
            <a:r>
              <a:rPr lang="en-US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Subhead</a:t>
            </a:r>
          </a:p>
          <a:p>
            <a:r>
              <a:rPr lang="en-US" sz="16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Lab/Mentor and/or Faculty Supervisor</a:t>
            </a:r>
            <a:endParaRPr lang="en-US" sz="16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6138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/>
          </p:cNvSpPr>
          <p:nvPr/>
        </p:nvSpPr>
        <p:spPr>
          <a:xfrm>
            <a:off x="4336035" y="4193550"/>
            <a:ext cx="4483241" cy="707886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r"/>
            <a:endParaRPr lang="en-US" sz="2800" b="1" dirty="0">
              <a:solidFill>
                <a:srgbClr val="59B6E6"/>
              </a:solidFill>
              <a:latin typeface="Century Gothic" panose="020B0502020202020204" pitchFamily="34" charset="0"/>
              <a:cs typeface="Hind" panose="02000000000000000000" pitchFamily="2" charset="0"/>
            </a:endParaRPr>
          </a:p>
          <a:p>
            <a:pPr algn="r"/>
            <a:r>
              <a:rPr lang="en-US" sz="1200" b="1" dirty="0" smtClean="0">
                <a:solidFill>
                  <a:srgbClr val="00A0DD"/>
                </a:solidFill>
                <a:latin typeface="Century Gothic" panose="020B0502020202020204" pitchFamily="34" charset="0"/>
                <a:cs typeface="Hind" panose="02000000000000000000" pitchFamily="2" charset="0"/>
              </a:rPr>
              <a:t>Name of Event/Conference</a:t>
            </a:r>
            <a:endParaRPr lang="en-US" sz="1200" b="1" dirty="0">
              <a:solidFill>
                <a:srgbClr val="00A0DD"/>
              </a:solidFill>
              <a:latin typeface="Century Gothic" panose="020B0502020202020204" pitchFamily="34" charset="0"/>
              <a:cs typeface="Hind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777" y="4115243"/>
            <a:ext cx="1079945" cy="776211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83777" y="793408"/>
            <a:ext cx="853549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A0DD"/>
                </a:solidFill>
                <a:latin typeface="Century Gothic" panose="020B0502020202020204" pitchFamily="34" charset="0"/>
              </a:rPr>
              <a:t>Slide title</a:t>
            </a:r>
          </a:p>
          <a:p>
            <a:r>
              <a:rPr lang="en-US" sz="2000" dirty="0" smtClean="0">
                <a:latin typeface="Century Gothic" panose="020B0502020202020204" pitchFamily="34" charset="0"/>
              </a:rPr>
              <a:t>Subhead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83777" y="1963082"/>
            <a:ext cx="450805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Century Gothic" panose="020B0502020202020204" pitchFamily="34" charset="0"/>
              </a:rPr>
              <a:t>This is your text box.</a:t>
            </a:r>
          </a:p>
          <a:p>
            <a:endParaRPr lang="en-US" sz="1200" dirty="0">
              <a:latin typeface="Century Gothic" panose="020B0502020202020204" pitchFamily="34" charset="0"/>
            </a:endParaRPr>
          </a:p>
          <a:p>
            <a:r>
              <a:rPr lang="en-US" sz="1200" dirty="0" smtClean="0">
                <a:latin typeface="Century Gothic" panose="020B0502020202020204" pitchFamily="34" charset="0"/>
              </a:rPr>
              <a:t>Make sure you use Century Gothic.</a:t>
            </a:r>
          </a:p>
          <a:p>
            <a:endParaRPr lang="en-US" sz="1200" dirty="0">
              <a:latin typeface="Century Gothic" panose="020B0502020202020204" pitchFamily="34" charset="0"/>
            </a:endParaRPr>
          </a:p>
          <a:p>
            <a:r>
              <a:rPr lang="en-US" sz="1200" dirty="0" smtClean="0">
                <a:latin typeface="Century Gothic" panose="020B0502020202020204" pitchFamily="34" charset="0"/>
              </a:rPr>
              <a:t>Use black or </a:t>
            </a:r>
            <a:r>
              <a:rPr lang="en-US" sz="1200" dirty="0" smtClean="0">
                <a:solidFill>
                  <a:srgbClr val="00A0DD"/>
                </a:solidFill>
                <a:latin typeface="Century Gothic" panose="020B0502020202020204" pitchFamily="34" charset="0"/>
              </a:rPr>
              <a:t>the blue </a:t>
            </a:r>
            <a:r>
              <a:rPr lang="en-US" sz="1200" dirty="0" smtClean="0">
                <a:latin typeface="Century Gothic" panose="020B0502020202020204" pitchFamily="34" charset="0"/>
              </a:rPr>
              <a:t>in your presentation</a:t>
            </a:r>
            <a:r>
              <a:rPr lang="en-US" sz="1200" dirty="0" smtClean="0">
                <a:latin typeface="Century Gothic" panose="020B0502020202020204" pitchFamily="34" charset="0"/>
              </a:rPr>
              <a:t>.</a:t>
            </a:r>
            <a:endParaRPr lang="en-US" sz="1200" dirty="0" smtClean="0">
              <a:latin typeface="Century Gothic" panose="020B0502020202020204" pitchFamily="34" charset="0"/>
            </a:endParaRPr>
          </a:p>
          <a:p>
            <a:endParaRPr lang="en-US" sz="1200" dirty="0">
              <a:latin typeface="Century Gothic" panose="020B0502020202020204" pitchFamily="34" charset="0"/>
            </a:endParaRPr>
          </a:p>
          <a:p>
            <a:r>
              <a:rPr lang="en-US" sz="1200" dirty="0" smtClean="0">
                <a:latin typeface="Century Gothic" panose="020B0502020202020204" pitchFamily="34" charset="0"/>
              </a:rPr>
              <a:t>Duplicate </a:t>
            </a:r>
            <a:r>
              <a:rPr lang="en-US" sz="1200" b="1" dirty="0" smtClean="0">
                <a:latin typeface="Century Gothic" panose="020B0502020202020204" pitchFamily="34" charset="0"/>
              </a:rPr>
              <a:t>this</a:t>
            </a:r>
            <a:r>
              <a:rPr lang="en-US" sz="1200" dirty="0" smtClean="0">
                <a:latin typeface="Century Gothic" panose="020B0502020202020204" pitchFamily="34" charset="0"/>
              </a:rPr>
              <a:t> slide over and over to create your presentation.</a:t>
            </a:r>
            <a:endParaRPr lang="en-US" sz="1200" dirty="0">
              <a:latin typeface="Century Gothic" panose="020B0502020202020204" pitchFamily="34" charset="0"/>
            </a:endParaRPr>
          </a:p>
          <a:p>
            <a:endParaRPr lang="en-US" sz="1200" dirty="0" smtClean="0">
              <a:latin typeface="Century Gothic" panose="020B0502020202020204" pitchFamily="34" charset="0"/>
            </a:endParaRPr>
          </a:p>
          <a:p>
            <a:r>
              <a:rPr lang="en-US" sz="1200" dirty="0" smtClean="0">
                <a:latin typeface="Century Gothic" panose="020B0502020202020204" pitchFamily="34" charset="0"/>
              </a:rPr>
              <a:t>DO NOT GO PAST THIS LINE WITH YOUR TEXT.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511978" y="1839971"/>
            <a:ext cx="3235569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entury Gothic" panose="020B0502020202020204" pitchFamily="34" charset="0"/>
              </a:rPr>
              <a:t>You can also </a:t>
            </a:r>
            <a:r>
              <a:rPr lang="en-US" sz="1600" dirty="0" smtClean="0">
                <a:latin typeface="Century Gothic" panose="020B0502020202020204" pitchFamily="34" charset="0"/>
              </a:rPr>
              <a:t>insert </a:t>
            </a:r>
            <a:r>
              <a:rPr lang="en-US" sz="1600" dirty="0" smtClean="0">
                <a:latin typeface="Century Gothic" panose="020B0502020202020204" pitchFamily="34" charset="0"/>
              </a:rPr>
              <a:t>photos and videos in your </a:t>
            </a:r>
            <a:r>
              <a:rPr lang="en-US" sz="1600" dirty="0" smtClean="0">
                <a:latin typeface="Century Gothic" panose="020B0502020202020204" pitchFamily="34" charset="0"/>
              </a:rPr>
              <a:t>PPT.</a:t>
            </a:r>
            <a:endParaRPr lang="en-US" sz="1600" dirty="0" smtClean="0">
              <a:latin typeface="Century Gothic" panose="020B0502020202020204" pitchFamily="34" charset="0"/>
            </a:endParaRPr>
          </a:p>
          <a:p>
            <a:endParaRPr lang="en-US" sz="1600" dirty="0">
              <a:latin typeface="Century Gothic" panose="020B0502020202020204" pitchFamily="34" charset="0"/>
            </a:endParaRPr>
          </a:p>
          <a:p>
            <a:r>
              <a:rPr lang="en-US" sz="1600" dirty="0" smtClean="0">
                <a:latin typeface="Century Gothic" panose="020B0502020202020204" pitchFamily="34" charset="0"/>
              </a:rPr>
              <a:t>We advise to NOT use drop shadows, glow effects or any other distracting </a:t>
            </a:r>
            <a:r>
              <a:rPr lang="en-US" sz="1600" dirty="0" smtClean="0">
                <a:latin typeface="Century Gothic" panose="020B0502020202020204" pitchFamily="34" charset="0"/>
              </a:rPr>
              <a:t>effects (unless </a:t>
            </a:r>
            <a:r>
              <a:rPr lang="en-US" sz="1600" dirty="0" smtClean="0">
                <a:latin typeface="Century Gothic" panose="020B0502020202020204" pitchFamily="34" charset="0"/>
              </a:rPr>
              <a:t>you are researching said effects…then have at </a:t>
            </a:r>
            <a:r>
              <a:rPr lang="en-US" sz="1600" dirty="0" smtClean="0">
                <a:latin typeface="Century Gothic" panose="020B0502020202020204" pitchFamily="34" charset="0"/>
              </a:rPr>
              <a:t>it). </a:t>
            </a:r>
            <a:endParaRPr lang="en-US" sz="16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1530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7517" y="1341635"/>
            <a:ext cx="2765519" cy="1987717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90769" y="3679554"/>
            <a:ext cx="83390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00365D"/>
                </a:solidFill>
                <a:latin typeface="Century Gothic" panose="020B0502020202020204" pitchFamily="34" charset="0"/>
                <a:cs typeface="Hind" panose="02000000000000000000" pitchFamily="2" charset="0"/>
              </a:rPr>
              <a:t> </a:t>
            </a:r>
            <a:r>
              <a:rPr lang="en-US" sz="2000" b="1" dirty="0">
                <a:solidFill>
                  <a:srgbClr val="00A0DD"/>
                </a:solidFill>
                <a:latin typeface="Century Gothic" panose="020B0502020202020204" pitchFamily="34" charset="0"/>
                <a:cs typeface="Hind" panose="02000000000000000000" pitchFamily="2" charset="0"/>
              </a:rPr>
              <a:t>Name of Event/Conference</a:t>
            </a:r>
          </a:p>
        </p:txBody>
      </p:sp>
    </p:spTree>
    <p:extLst>
      <p:ext uri="{BB962C8B-B14F-4D97-AF65-F5344CB8AC3E}">
        <p14:creationId xmlns:p14="http://schemas.microsoft.com/office/powerpoint/2010/main" val="884295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3520</TotalTime>
  <Words>109</Words>
  <Application>Microsoft Office PowerPoint</Application>
  <PresentationFormat>On-screen Show (16:9)</PresentationFormat>
  <Paragraphs>26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Century Gothic</vt:lpstr>
      <vt:lpstr>Hind</vt:lpstr>
      <vt:lpstr>Office Theme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Marge Perko</dc:creator>
  <cp:keywords/>
  <dc:description/>
  <cp:lastModifiedBy>Michele Johnson</cp:lastModifiedBy>
  <cp:revision>221</cp:revision>
  <dcterms:created xsi:type="dcterms:W3CDTF">2017-01-15T05:08:04Z</dcterms:created>
  <dcterms:modified xsi:type="dcterms:W3CDTF">2018-07-20T20:21:42Z</dcterms:modified>
  <cp:category/>
</cp:coreProperties>
</file>